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3" r:id="rId2"/>
    <p:sldId id="454" r:id="rId3"/>
    <p:sldId id="447" r:id="rId4"/>
    <p:sldId id="455" r:id="rId5"/>
    <p:sldId id="456" r:id="rId6"/>
    <p:sldId id="457" r:id="rId7"/>
    <p:sldId id="458" r:id="rId8"/>
    <p:sldId id="459" r:id="rId9"/>
    <p:sldId id="461" r:id="rId10"/>
    <p:sldId id="462" r:id="rId11"/>
    <p:sldId id="465" r:id="rId12"/>
    <p:sldId id="466" r:id="rId13"/>
    <p:sldId id="4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5F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7" autoAdjust="0"/>
    <p:restoredTop sz="94660" autoAdjust="0"/>
  </p:normalViewPr>
  <p:slideViewPr>
    <p:cSldViewPr>
      <p:cViewPr>
        <p:scale>
          <a:sx n="150" d="100"/>
          <a:sy n="150" d="100"/>
        </p:scale>
        <p:origin x="-2226" y="-2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DF2B2F-B1FB-4AAB-BED3-BA186C47A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A752EE-4C29-45DE-9050-5D078C178929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57EF-4391-46FA-9FD7-550FFA620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2AA9-928E-47CE-9093-311A6645A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9F43-A7AA-47CD-87A5-B0E71658C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5D09-939B-4F96-8FAE-903F436F0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AB08-E52A-466C-9F1D-D28287F6A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DE53-2FE5-44CA-AD0E-EF9FB8C3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39C8-369F-42AC-ABA4-4CCCD11E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687E-3EF7-4407-B6DB-A58B1FCC7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5DE2-68B7-42A9-AAC2-12EDC6971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08C5-2BE4-4A1F-B31F-C82CC298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4431-8502-47D2-8A5C-5049B8F0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4A68987-BF3A-4D44-9834-94DC0F0D8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71550" y="1125538"/>
            <a:ext cx="74168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Additional Utilities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79388" y="139700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PDF Viewer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92150"/>
            <a:ext cx="7164388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1152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is a flexible utility for viewing PDF files. It has an inbuilt text editor with which you can process any text copied out of a PDF.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4580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Calc</a:t>
            </a:r>
            <a:r>
              <a:rPr lang="de-DE" sz="1600">
                <a:solidFill>
                  <a:schemeClr val="accent2"/>
                </a:solidFill>
              </a:rPr>
              <a:t>, a flexible calculator with which you can perform and then save any calculations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84860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7057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4213" y="11588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>
                <a:solidFill>
                  <a:schemeClr val="accent2"/>
                </a:solidFill>
              </a:rPr>
              <a:t>CP File Manager </a:t>
            </a:r>
            <a:r>
              <a:rPr lang="de-DE" sz="2000">
                <a:solidFill>
                  <a:schemeClr val="accent2"/>
                </a:solidFill>
              </a:rPr>
              <a:t>:  opening screen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684213" y="11588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>
                <a:solidFill>
                  <a:schemeClr val="accent2"/>
                </a:solidFill>
              </a:rPr>
              <a:t>CP File Manager </a:t>
            </a:r>
            <a:r>
              <a:rPr lang="de-DE" sz="2000">
                <a:solidFill>
                  <a:schemeClr val="accent2"/>
                </a:solidFill>
              </a:rPr>
              <a:t>:  backing up data files to external disks</a:t>
            </a:r>
            <a:endParaRPr lang="en-US" sz="2000" i="1">
              <a:solidFill>
                <a:schemeClr val="accent2"/>
              </a:solidFill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84066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116013" y="30797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400">
                <a:solidFill>
                  <a:schemeClr val="accent2"/>
                </a:solidFill>
              </a:rPr>
              <a:t>Additional Utilities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71550" y="1557338"/>
            <a:ext cx="74279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The </a:t>
            </a:r>
            <a:r>
              <a:rPr lang="en-GB" sz="2000" i="1">
                <a:solidFill>
                  <a:schemeClr val="accent2"/>
                </a:solidFill>
              </a:rPr>
              <a:t>Corpus Presenter</a:t>
            </a:r>
            <a:r>
              <a:rPr lang="en-GB" sz="2000">
                <a:solidFill>
                  <a:schemeClr val="accent2"/>
                </a:solidFill>
              </a:rPr>
              <a:t> suite contains a number of other programs which are designed to assist users in their day-to-day work with corpus data. </a:t>
            </a:r>
          </a:p>
          <a:p>
            <a:pPr>
              <a:spcBef>
                <a:spcPct val="20000"/>
              </a:spcBef>
            </a:pPr>
            <a:endParaRPr lang="en-GB" sz="200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They complement options of the Windows operating system by providing additional functionality which might be of help to users.</a:t>
            </a:r>
          </a:p>
          <a:p>
            <a:pPr>
              <a:spcBef>
                <a:spcPct val="20000"/>
              </a:spcBef>
            </a:pPr>
            <a:endParaRPr lang="en-GB" sz="200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Please check out the supplied file manager, which will do incremental backups of your data so that you never lose anything; it also contains a host of powerful options (see the two screenshots at the end of this tutorial).</a:t>
            </a:r>
            <a:endParaRPr lang="en-GB" sz="2000" i="1">
              <a:solidFill>
                <a:schemeClr val="accent2"/>
              </a:solidFill>
            </a:endParaRPr>
          </a:p>
        </p:txBody>
      </p:sp>
      <p:pic>
        <p:nvPicPr>
          <p:cNvPr id="1638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61896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95288" y="1476375"/>
            <a:ext cx="18002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utility will keep the contents of up to 12 instances of the Windows clipboard in text boxes (note: Windows only holds one set of data at a time).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save the text boxes to disk if you wish.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7950" y="139700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Clipboard Viewer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1741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07950" y="139700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Files</a:t>
            </a:r>
            <a:r>
              <a:rPr lang="de-DE" sz="1600">
                <a:solidFill>
                  <a:schemeClr val="accent2"/>
                </a:solidFill>
              </a:rPr>
              <a:t>, a flexible tool for locating any files on your hard disk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424862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777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Text</a:t>
            </a:r>
            <a:r>
              <a:rPr lang="de-DE" sz="1600">
                <a:solidFill>
                  <a:schemeClr val="accent2"/>
                </a:solidFill>
              </a:rPr>
              <a:t>, a tool to find (and replace) any text in any set of files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70413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Text</a:t>
            </a:r>
            <a:r>
              <a:rPr lang="de-DE" sz="1600">
                <a:solidFill>
                  <a:schemeClr val="accent2"/>
                </a:solidFill>
              </a:rPr>
              <a:t> can be useful when preparing and normalising corpus texts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836613"/>
            <a:ext cx="734536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Make Tree</a:t>
            </a:r>
            <a:r>
              <a:rPr lang="de-DE" sz="1600">
                <a:solidFill>
                  <a:schemeClr val="accent2"/>
                </a:solidFill>
              </a:rPr>
              <a:t> 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692150"/>
            <a:ext cx="662622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23850" y="1398588"/>
            <a:ext cx="1368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Here you can edit the control file for a corpus (with the extension .CPD). Or you can easily design your own corpus tree which can then be used with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1508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Make Tree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692308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2413" y="1454150"/>
            <a:ext cx="14398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At any stage when working with this program you can preview the tree you are making/ editing. It is then shown as it will appear in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253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79388" y="139700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Text Databases</a:t>
            </a:r>
            <a:r>
              <a:rPr lang="de-DE" sz="1600">
                <a:solidFill>
                  <a:schemeClr val="accent2"/>
                </a:solidFill>
              </a:rPr>
              <a:t> 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73120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11525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utility allows you to edit the output of a search from within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 You can maintain many sets of returns in this way and process them later as you wish.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3556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335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164</cp:revision>
  <dcterms:created xsi:type="dcterms:W3CDTF">2006-05-19T19:24:54Z</dcterms:created>
  <dcterms:modified xsi:type="dcterms:W3CDTF">2026-06-03T14:31:35Z</dcterms:modified>
</cp:coreProperties>
</file>