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461" r:id="rId3"/>
    <p:sldId id="447" r:id="rId4"/>
    <p:sldId id="458" r:id="rId5"/>
    <p:sldId id="459" r:id="rId6"/>
    <p:sldId id="463" r:id="rId7"/>
    <p:sldId id="462" r:id="rId8"/>
    <p:sldId id="46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1A3"/>
    <a:srgbClr val="C5E7BB"/>
    <a:srgbClr val="D2ECCA"/>
    <a:srgbClr val="DBF0D4"/>
    <a:srgbClr val="BDCC98"/>
    <a:srgbClr val="A6BA74"/>
    <a:srgbClr val="F1EDDF"/>
    <a:srgbClr val="F5F2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 autoAdjust="0"/>
  </p:normalViewPr>
  <p:slideViewPr>
    <p:cSldViewPr>
      <p:cViewPr>
        <p:scale>
          <a:sx n="125" d="100"/>
          <a:sy n="125" d="100"/>
        </p:scale>
        <p:origin x="-2796" y="-30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3DD7D37-2735-43AB-AC06-B9AFFA62D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45EF7-3327-453B-9C3E-511078EAAC30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37A2-C8E4-4135-9618-1A212CD6E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C762-F6C1-431E-9795-B99F6F23B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89B1C-5924-48B2-8FF2-E90F593AF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8B195-4CF7-4150-B067-7431444F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E588B-AB69-4247-92A3-73198A815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E746-10FD-44C2-9D00-84A59F951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DF004-5250-49C8-B85D-B0AB654FA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CB517-3A51-433E-9A1E-484372688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0E013-24E8-429B-A1FF-93594F99B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D8193-D932-46F5-BE45-B79C4459A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034B7-2C2D-469B-901C-5EC92426F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EDD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AB4D52F-8E41-4AB9-93CA-0E787F8D2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3"/>
          <p:cNvSpPr txBox="1">
            <a:spLocks noChangeArrowheads="1"/>
          </p:cNvSpPr>
          <p:nvPr/>
        </p:nvSpPr>
        <p:spPr bwMode="auto">
          <a:xfrm>
            <a:off x="1763713" y="4724400"/>
            <a:ext cx="56165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accent2"/>
                </a:solidFill>
              </a:rPr>
              <a:t>Raymond Hickey</a:t>
            </a:r>
          </a:p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accent2"/>
                </a:solidFill>
              </a:rPr>
              <a:t>www.raymondhickey.com</a:t>
            </a:r>
            <a:endParaRPr lang="en-US" sz="2200">
              <a:solidFill>
                <a:schemeClr val="accent2"/>
              </a:solidFill>
            </a:endParaRP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835342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i="1">
                <a:solidFill>
                  <a:schemeClr val="accent2"/>
                </a:solidFill>
                <a:latin typeface="Verdana" pitchFamily="34" charset="0"/>
              </a:rPr>
              <a:t>Corpus Presenter</a:t>
            </a:r>
          </a:p>
          <a:p>
            <a:pPr algn="ctr">
              <a:spcBef>
                <a:spcPct val="20000"/>
              </a:spcBef>
            </a:pPr>
            <a:endParaRPr lang="de-DE" sz="4800" i="1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de-DE" sz="3600">
                <a:solidFill>
                  <a:schemeClr val="accent2"/>
                </a:solidFill>
                <a:latin typeface="Verdana" pitchFamily="34" charset="0"/>
              </a:rPr>
              <a:t>─ Generating Word Lists ─</a:t>
            </a:r>
            <a:endParaRPr lang="en-US" sz="36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684213" y="4149725"/>
            <a:ext cx="79914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0" name="Picture 8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108108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To generate a word list click on the relevant option in the sidebar on the left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765175"/>
            <a:ext cx="72009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1476375" y="2924175"/>
            <a:ext cx="863600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 flipH="1">
            <a:off x="1116013" y="3211513"/>
            <a:ext cx="360362" cy="433387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250825" y="1557338"/>
            <a:ext cx="158432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Corpus Presenter</a:t>
            </a:r>
            <a:r>
              <a:rPr lang="de-DE" sz="1600">
                <a:solidFill>
                  <a:schemeClr val="accent2"/>
                </a:solidFill>
              </a:rPr>
              <a:t> requires some items of information before generating a word list. These can be specified in the window which appears just before the operation begins.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777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600">
                <a:solidFill>
                  <a:schemeClr val="accent2"/>
                </a:solidFill>
              </a:rPr>
              <a:t>Generating words lists with </a:t>
            </a:r>
            <a:r>
              <a:rPr lang="en-GB" sz="1600" i="1">
                <a:solidFill>
                  <a:schemeClr val="accent2"/>
                </a:solidFill>
              </a:rPr>
              <a:t>Corpus Presenter</a:t>
            </a:r>
            <a:endParaRPr lang="en-GB" sz="1600">
              <a:solidFill>
                <a:schemeClr val="accent2"/>
              </a:solidFill>
            </a:endParaRPr>
          </a:p>
        </p:txBody>
      </p: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965200"/>
            <a:ext cx="6842125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252413" y="1241425"/>
            <a:ext cx="15113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i="1">
                <a:solidFill>
                  <a:schemeClr val="accent2"/>
                </a:solidFill>
              </a:rPr>
              <a:t>Corpus Presenter</a:t>
            </a:r>
            <a:r>
              <a:rPr lang="de-DE" sz="1600">
                <a:solidFill>
                  <a:schemeClr val="accent2"/>
                </a:solidFill>
              </a:rPr>
              <a:t> displays the results of generating a word list and this can be stored, if required. The table of words contains several items of information and can be sorted by clicking on a column header.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8434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981075"/>
            <a:ext cx="66960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777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600">
                <a:solidFill>
                  <a:schemeClr val="accent2"/>
                </a:solidFill>
              </a:rPr>
              <a:t>Generating words lists with </a:t>
            </a:r>
            <a:r>
              <a:rPr lang="en-GB" sz="1600" i="1">
                <a:solidFill>
                  <a:schemeClr val="accent2"/>
                </a:solidFill>
              </a:rPr>
              <a:t>Corpus Presenter</a:t>
            </a:r>
            <a:endParaRPr lang="en-GB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1"/>
          <p:cNvSpPr txBox="1">
            <a:spLocks noChangeArrowheads="1"/>
          </p:cNvSpPr>
          <p:nvPr/>
        </p:nvSpPr>
        <p:spPr bwMode="auto">
          <a:xfrm>
            <a:off x="323850" y="1268413"/>
            <a:ext cx="15128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By double-clicking on a row of the word list a window opens which lists each occurrence of the word in question. By clicking on a line in this list you are shown the location of the word in the text it stems from.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908050"/>
            <a:ext cx="67691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777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600">
                <a:solidFill>
                  <a:schemeClr val="accent2"/>
                </a:solidFill>
              </a:rPr>
              <a:t>Generating words lists with </a:t>
            </a:r>
            <a:r>
              <a:rPr lang="en-GB" sz="1600" i="1">
                <a:solidFill>
                  <a:schemeClr val="accent2"/>
                </a:solidFill>
              </a:rPr>
              <a:t>Corpus Presenter</a:t>
            </a:r>
            <a:endParaRPr lang="en-GB" sz="1600">
              <a:solidFill>
                <a:schemeClr val="accent2"/>
              </a:solidFill>
            </a:endParaRPr>
          </a:p>
        </p:txBody>
      </p:sp>
      <p:pic>
        <p:nvPicPr>
          <p:cNvPr id="19460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815975"/>
            <a:ext cx="6942138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777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600">
                <a:solidFill>
                  <a:schemeClr val="accent2"/>
                </a:solidFill>
              </a:rPr>
              <a:t>Generating words lists with </a:t>
            </a:r>
            <a:r>
              <a:rPr lang="en-GB" sz="1600" i="1">
                <a:solidFill>
                  <a:schemeClr val="accent2"/>
                </a:solidFill>
              </a:rPr>
              <a:t>Corpus Presenter</a:t>
            </a:r>
            <a:endParaRPr lang="en-GB" sz="1600">
              <a:solidFill>
                <a:schemeClr val="accent2"/>
              </a:solidFill>
            </a:endParaRPr>
          </a:p>
        </p:txBody>
      </p:sp>
      <p:pic>
        <p:nvPicPr>
          <p:cNvPr id="20483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395288" y="1268413"/>
            <a:ext cx="1439862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When viewing tokens of words from a list you can choose to view by token across any files which may contain them (the previous screen shows the tokens by the files they occur in).</a:t>
            </a:r>
            <a:endParaRPr 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7777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600">
                <a:solidFill>
                  <a:schemeClr val="accent2"/>
                </a:solidFill>
              </a:rPr>
              <a:t>You can also search through the text containing a specific word from the list; you may then copy the current find and its context to the Windows clipboard.</a:t>
            </a:r>
          </a:p>
        </p:txBody>
      </p:sp>
      <p:pic>
        <p:nvPicPr>
          <p:cNvPr id="21506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871538"/>
            <a:ext cx="7081837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3"/>
          <p:cNvSpPr txBox="1">
            <a:spLocks noChangeArrowheads="1"/>
          </p:cNvSpPr>
          <p:nvPr/>
        </p:nvSpPr>
        <p:spPr bwMode="auto">
          <a:xfrm>
            <a:off x="611188" y="1052513"/>
            <a:ext cx="23749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At a later stage you might wish to extract certain words from all those in a text and use the extract for other searches. The present function allows you to do this; you can also save such an extract to disk or copy it to the Windows clipboard and use it for another search within </a:t>
            </a:r>
            <a:r>
              <a:rPr lang="de-DE" sz="1600" i="1">
                <a:solidFill>
                  <a:schemeClr val="accent2"/>
                </a:solidFill>
              </a:rPr>
              <a:t>Corpus Presenter</a:t>
            </a:r>
            <a:r>
              <a:rPr lang="de-DE" sz="1600">
                <a:solidFill>
                  <a:schemeClr val="accent2"/>
                </a:solidFill>
              </a:rPr>
              <a:t>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04813"/>
            <a:ext cx="390525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18891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273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Verdana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University of Limerick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Presenter Tutorial</dc:title>
  <dc:creator>Raymond Hickey</dc:creator>
  <cp:lastModifiedBy>KM</cp:lastModifiedBy>
  <cp:revision>187</cp:revision>
  <dcterms:created xsi:type="dcterms:W3CDTF">2006-05-19T19:24:54Z</dcterms:created>
  <dcterms:modified xsi:type="dcterms:W3CDTF">2026-06-03T14:02:36Z</dcterms:modified>
</cp:coreProperties>
</file>